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49" r:id="rId2"/>
    <p:sldId id="272" r:id="rId3"/>
    <p:sldId id="2554" r:id="rId4"/>
    <p:sldId id="2551" r:id="rId5"/>
    <p:sldId id="2553" r:id="rId6"/>
    <p:sldId id="256" r:id="rId7"/>
    <p:sldId id="257" r:id="rId8"/>
    <p:sldId id="2552" r:id="rId9"/>
    <p:sldId id="2547" r:id="rId10"/>
    <p:sldId id="2555" r:id="rId11"/>
    <p:sldId id="2557" r:id="rId12"/>
    <p:sldId id="259" r:id="rId13"/>
    <p:sldId id="260" r:id="rId14"/>
    <p:sldId id="261" r:id="rId15"/>
    <p:sldId id="25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F214FB-8585-4C85-83D7-47164AAD632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016586D9-2DB5-4AA6-BA9F-9EDDC0510C29}">
      <dgm:prSet phldrT="[Text]" custT="1"/>
      <dgm:spPr>
        <a:noFill/>
        <a:ln>
          <a:solidFill>
            <a:schemeClr val="accent4">
              <a:lumMod val="20000"/>
              <a:lumOff val="80000"/>
            </a:schemeClr>
          </a:solidFill>
          <a:prstDash val="lgDash"/>
        </a:ln>
      </dgm:spPr>
      <dgm:t>
        <a:bodyPr rtlCol="0"/>
        <a:lstStyle/>
        <a:p>
          <a:pPr rtl="0"/>
          <a:r>
            <a:rPr lang="fr-FR" sz="2000" noProof="0" dirty="0">
              <a:solidFill>
                <a:schemeClr val="tx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rPr>
            <a:t>Curiosité</a:t>
          </a:r>
        </a:p>
      </dgm:t>
    </dgm:pt>
    <dgm:pt modelId="{D8622124-F306-4E87-AD72-8341309CD39F}" type="parTrans" cxnId="{03FFB34C-F2DE-4D1A-A377-DDE0CA287713}">
      <dgm:prSet/>
      <dgm:spPr/>
      <dgm:t>
        <a:bodyPr rtlCol="0"/>
        <a:lstStyle/>
        <a:p>
          <a:pPr rtl="0"/>
          <a:endParaRPr lang="fr-FR" sz="1600" noProof="0" dirty="0">
            <a:solidFill>
              <a:schemeClr val="tx1"/>
            </a:solidFill>
          </a:endParaRPr>
        </a:p>
      </dgm:t>
    </dgm:pt>
    <dgm:pt modelId="{59DA38EC-31CE-4170-A454-97D5E30BDBA8}" type="sibTrans" cxnId="{03FFB34C-F2DE-4D1A-A377-DDE0CA287713}">
      <dgm:prSet/>
      <dgm:spPr/>
      <dgm:t>
        <a:bodyPr rtlCol="0"/>
        <a:lstStyle/>
        <a:p>
          <a:pPr rtl="0"/>
          <a:endParaRPr lang="fr-FR" sz="1600" noProof="0" dirty="0">
            <a:solidFill>
              <a:schemeClr val="tx1"/>
            </a:solidFill>
          </a:endParaRPr>
        </a:p>
      </dgm:t>
    </dgm:pt>
    <dgm:pt modelId="{888C3ED4-9510-4000-A70F-AAD75B5EBD43}">
      <dgm:prSet phldrT="[Text]" custT="1"/>
      <dgm:spPr>
        <a:noFill/>
        <a:ln>
          <a:solidFill>
            <a:schemeClr val="accent4">
              <a:lumMod val="20000"/>
              <a:lumOff val="80000"/>
            </a:schemeClr>
          </a:solidFill>
          <a:prstDash val="lgDash"/>
        </a:ln>
      </dgm:spPr>
      <dgm:t>
        <a:bodyPr rtlCol="0"/>
        <a:lstStyle/>
        <a:p>
          <a:pPr rtl="0"/>
          <a:r>
            <a:rPr lang="fr-FR" sz="2000" noProof="0" dirty="0">
              <a:solidFill>
                <a:schemeClr val="tx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rPr>
            <a:t>Découvrir l’histoire</a:t>
          </a:r>
        </a:p>
      </dgm:t>
    </dgm:pt>
    <dgm:pt modelId="{91778D6F-210D-40E1-9F4A-4CEEC2F76790}" type="sibTrans" cxnId="{E7A50B49-7597-4D6A-A8AB-E00237D2C558}">
      <dgm:prSet/>
      <dgm:spPr/>
      <dgm:t>
        <a:bodyPr rtlCol="0"/>
        <a:lstStyle/>
        <a:p>
          <a:pPr rtl="0"/>
          <a:endParaRPr lang="fr-FR" sz="1600" noProof="0" dirty="0">
            <a:solidFill>
              <a:schemeClr val="tx1"/>
            </a:solidFill>
          </a:endParaRPr>
        </a:p>
      </dgm:t>
    </dgm:pt>
    <dgm:pt modelId="{4F31B688-999B-4752-86CF-5AFFBDD2FB2C}" type="parTrans" cxnId="{E7A50B49-7597-4D6A-A8AB-E00237D2C558}">
      <dgm:prSet/>
      <dgm:spPr/>
      <dgm:t>
        <a:bodyPr rtlCol="0"/>
        <a:lstStyle/>
        <a:p>
          <a:pPr rtl="0"/>
          <a:endParaRPr lang="fr-FR" sz="1600" noProof="0" dirty="0">
            <a:solidFill>
              <a:schemeClr val="tx1"/>
            </a:solidFill>
          </a:endParaRPr>
        </a:p>
      </dgm:t>
    </dgm:pt>
    <dgm:pt modelId="{F1A4D444-33C8-420D-922B-B4D83B96C7C2}">
      <dgm:prSet phldrT="[Text]" custT="1"/>
      <dgm:spPr>
        <a:noFill/>
        <a:ln>
          <a:solidFill>
            <a:schemeClr val="accent4">
              <a:lumMod val="20000"/>
              <a:lumOff val="80000"/>
            </a:schemeClr>
          </a:solidFill>
          <a:prstDash val="lgDash"/>
        </a:ln>
      </dgm:spPr>
      <dgm:t>
        <a:bodyPr rtlCol="0"/>
        <a:lstStyle/>
        <a:p>
          <a:pPr rtl="0"/>
          <a:r>
            <a:rPr lang="fr-FR" sz="2000" noProof="0" dirty="0">
              <a:solidFill>
                <a:schemeClr val="tx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rPr>
            <a:t>Unité</a:t>
          </a:r>
        </a:p>
      </dgm:t>
    </dgm:pt>
    <dgm:pt modelId="{68A763C5-D2C0-42B7-9415-66617A5D147E}" type="sibTrans" cxnId="{61F7C260-BB9F-4EAB-A166-C8B477418C19}">
      <dgm:prSet/>
      <dgm:spPr/>
      <dgm:t>
        <a:bodyPr rtlCol="0"/>
        <a:lstStyle/>
        <a:p>
          <a:pPr rtl="0"/>
          <a:endParaRPr lang="fr-FR" sz="1600" noProof="0" dirty="0">
            <a:solidFill>
              <a:schemeClr val="tx1"/>
            </a:solidFill>
          </a:endParaRPr>
        </a:p>
      </dgm:t>
    </dgm:pt>
    <dgm:pt modelId="{AFA9A2E5-05CF-4291-BDAC-40FF2BA0C123}" type="parTrans" cxnId="{61F7C260-BB9F-4EAB-A166-C8B477418C19}">
      <dgm:prSet/>
      <dgm:spPr/>
      <dgm:t>
        <a:bodyPr rtlCol="0"/>
        <a:lstStyle/>
        <a:p>
          <a:pPr rtl="0"/>
          <a:endParaRPr lang="fr-FR" sz="1600" noProof="0" dirty="0">
            <a:solidFill>
              <a:schemeClr val="tx1"/>
            </a:solidFill>
          </a:endParaRPr>
        </a:p>
      </dgm:t>
    </dgm:pt>
    <dgm:pt modelId="{92654547-E6AF-4C21-813C-FC394A15A681}" type="pres">
      <dgm:prSet presAssocID="{1BF214FB-8585-4C85-83D7-47164AAD632D}" presName="diagram" presStyleCnt="0">
        <dgm:presLayoutVars>
          <dgm:dir/>
          <dgm:resizeHandles val="exact"/>
        </dgm:presLayoutVars>
      </dgm:prSet>
      <dgm:spPr/>
    </dgm:pt>
    <dgm:pt modelId="{250A4AD9-9384-455C-AF51-202B08254D55}" type="pres">
      <dgm:prSet presAssocID="{888C3ED4-9510-4000-A70F-AAD75B5EBD43}" presName="node" presStyleLbl="node1" presStyleIdx="0" presStyleCnt="3" custScaleX="186144">
        <dgm:presLayoutVars>
          <dgm:bulletEnabled val="1"/>
        </dgm:presLayoutVars>
      </dgm:prSet>
      <dgm:spPr/>
    </dgm:pt>
    <dgm:pt modelId="{4651146E-6BCD-4FBD-9BFD-AFBFF51DA873}" type="pres">
      <dgm:prSet presAssocID="{91778D6F-210D-40E1-9F4A-4CEEC2F76790}" presName="sibTrans" presStyleCnt="0"/>
      <dgm:spPr/>
    </dgm:pt>
    <dgm:pt modelId="{7A5B3E65-9777-4EF6-A5E1-C35B895D487A}" type="pres">
      <dgm:prSet presAssocID="{016586D9-2DB5-4AA6-BA9F-9EDDC0510C29}" presName="node" presStyleLbl="node1" presStyleIdx="1" presStyleCnt="3" custScaleX="186144">
        <dgm:presLayoutVars>
          <dgm:bulletEnabled val="1"/>
        </dgm:presLayoutVars>
      </dgm:prSet>
      <dgm:spPr/>
    </dgm:pt>
    <dgm:pt modelId="{8C3FA750-50B3-4A61-AE6A-6E262BD92BF1}" type="pres">
      <dgm:prSet presAssocID="{59DA38EC-31CE-4170-A454-97D5E30BDBA8}" presName="sibTrans" presStyleCnt="0"/>
      <dgm:spPr/>
    </dgm:pt>
    <dgm:pt modelId="{98736366-53F9-49EF-9094-E77CAF66F377}" type="pres">
      <dgm:prSet presAssocID="{F1A4D444-33C8-420D-922B-B4D83B96C7C2}" presName="node" presStyleLbl="node1" presStyleIdx="2" presStyleCnt="3" custScaleX="186144">
        <dgm:presLayoutVars>
          <dgm:bulletEnabled val="1"/>
        </dgm:presLayoutVars>
      </dgm:prSet>
      <dgm:spPr/>
    </dgm:pt>
  </dgm:ptLst>
  <dgm:cxnLst>
    <dgm:cxn modelId="{59AEF528-637A-42FE-89B9-BC2D21624135}" type="presOf" srcId="{F1A4D444-33C8-420D-922B-B4D83B96C7C2}" destId="{98736366-53F9-49EF-9094-E77CAF66F377}" srcOrd="0" destOrd="0" presId="urn:microsoft.com/office/officeart/2005/8/layout/default"/>
    <dgm:cxn modelId="{61F7C260-BB9F-4EAB-A166-C8B477418C19}" srcId="{1BF214FB-8585-4C85-83D7-47164AAD632D}" destId="{F1A4D444-33C8-420D-922B-B4D83B96C7C2}" srcOrd="2" destOrd="0" parTransId="{AFA9A2E5-05CF-4291-BDAC-40FF2BA0C123}" sibTransId="{68A763C5-D2C0-42B7-9415-66617A5D147E}"/>
    <dgm:cxn modelId="{E7A50B49-7597-4D6A-A8AB-E00237D2C558}" srcId="{1BF214FB-8585-4C85-83D7-47164AAD632D}" destId="{888C3ED4-9510-4000-A70F-AAD75B5EBD43}" srcOrd="0" destOrd="0" parTransId="{4F31B688-999B-4752-86CF-5AFFBDD2FB2C}" sibTransId="{91778D6F-210D-40E1-9F4A-4CEEC2F76790}"/>
    <dgm:cxn modelId="{03FFB34C-F2DE-4D1A-A377-DDE0CA287713}" srcId="{1BF214FB-8585-4C85-83D7-47164AAD632D}" destId="{016586D9-2DB5-4AA6-BA9F-9EDDC0510C29}" srcOrd="1" destOrd="0" parTransId="{D8622124-F306-4E87-AD72-8341309CD39F}" sibTransId="{59DA38EC-31CE-4170-A454-97D5E30BDBA8}"/>
    <dgm:cxn modelId="{E6E74F99-5280-40DA-9E91-B5CA0A6346AB}" type="presOf" srcId="{016586D9-2DB5-4AA6-BA9F-9EDDC0510C29}" destId="{7A5B3E65-9777-4EF6-A5E1-C35B895D487A}" srcOrd="0" destOrd="0" presId="urn:microsoft.com/office/officeart/2005/8/layout/default"/>
    <dgm:cxn modelId="{E05021BE-B5A7-46E7-91FD-547B7247C89F}" type="presOf" srcId="{1BF214FB-8585-4C85-83D7-47164AAD632D}" destId="{92654547-E6AF-4C21-813C-FC394A15A681}" srcOrd="0" destOrd="0" presId="urn:microsoft.com/office/officeart/2005/8/layout/default"/>
    <dgm:cxn modelId="{C9A99AF7-ACD7-4108-8B57-DB7178590EB4}" type="presOf" srcId="{888C3ED4-9510-4000-A70F-AAD75B5EBD43}" destId="{250A4AD9-9384-455C-AF51-202B08254D55}" srcOrd="0" destOrd="0" presId="urn:microsoft.com/office/officeart/2005/8/layout/default"/>
    <dgm:cxn modelId="{A6017E7B-72B2-4BF3-955B-1883BD7EE2B8}" type="presParOf" srcId="{92654547-E6AF-4C21-813C-FC394A15A681}" destId="{250A4AD9-9384-455C-AF51-202B08254D55}" srcOrd="0" destOrd="0" presId="urn:microsoft.com/office/officeart/2005/8/layout/default"/>
    <dgm:cxn modelId="{255B7F46-ABE6-470D-AA44-251223966F8D}" type="presParOf" srcId="{92654547-E6AF-4C21-813C-FC394A15A681}" destId="{4651146E-6BCD-4FBD-9BFD-AFBFF51DA873}" srcOrd="1" destOrd="0" presId="urn:microsoft.com/office/officeart/2005/8/layout/default"/>
    <dgm:cxn modelId="{CD53A123-40E6-4CC9-95B9-52C5E139CC3B}" type="presParOf" srcId="{92654547-E6AF-4C21-813C-FC394A15A681}" destId="{7A5B3E65-9777-4EF6-A5E1-C35B895D487A}" srcOrd="2" destOrd="0" presId="urn:microsoft.com/office/officeart/2005/8/layout/default"/>
    <dgm:cxn modelId="{A4BB538E-6F9B-49AD-BFF4-9659A15FAF78}" type="presParOf" srcId="{92654547-E6AF-4C21-813C-FC394A15A681}" destId="{8C3FA750-50B3-4A61-AE6A-6E262BD92BF1}" srcOrd="3" destOrd="0" presId="urn:microsoft.com/office/officeart/2005/8/layout/default"/>
    <dgm:cxn modelId="{24900E1C-4414-43CE-9DCA-A2B5BF9C54D9}" type="presParOf" srcId="{92654547-E6AF-4C21-813C-FC394A15A681}" destId="{98736366-53F9-49EF-9094-E77CAF66F37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0A4AD9-9384-455C-AF51-202B08254D55}">
      <dsp:nvSpPr>
        <dsp:cNvPr id="0" name=""/>
        <dsp:cNvSpPr/>
      </dsp:nvSpPr>
      <dsp:spPr>
        <a:xfrm>
          <a:off x="249042" y="111"/>
          <a:ext cx="4385066" cy="1413443"/>
        </a:xfrm>
        <a:prstGeom prst="rect">
          <a:avLst/>
        </a:prstGeom>
        <a:noFill/>
        <a:ln w="12700" cap="flat" cmpd="sng" algn="ctr">
          <a:solidFill>
            <a:schemeClr val="accent4">
              <a:lumMod val="20000"/>
              <a:lumOff val="80000"/>
            </a:schemeClr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noProof="0" dirty="0">
              <a:solidFill>
                <a:schemeClr val="tx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rPr>
            <a:t>Découvrir l’histoire</a:t>
          </a:r>
        </a:p>
      </dsp:txBody>
      <dsp:txXfrm>
        <a:off x="249042" y="111"/>
        <a:ext cx="4385066" cy="1413443"/>
      </dsp:txXfrm>
    </dsp:sp>
    <dsp:sp modelId="{7A5B3E65-9777-4EF6-A5E1-C35B895D487A}">
      <dsp:nvSpPr>
        <dsp:cNvPr id="0" name=""/>
        <dsp:cNvSpPr/>
      </dsp:nvSpPr>
      <dsp:spPr>
        <a:xfrm>
          <a:off x="249042" y="1649128"/>
          <a:ext cx="4385066" cy="1413443"/>
        </a:xfrm>
        <a:prstGeom prst="rect">
          <a:avLst/>
        </a:prstGeom>
        <a:noFill/>
        <a:ln w="12700" cap="flat" cmpd="sng" algn="ctr">
          <a:solidFill>
            <a:schemeClr val="accent4">
              <a:lumMod val="20000"/>
              <a:lumOff val="80000"/>
            </a:schemeClr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noProof="0" dirty="0">
              <a:solidFill>
                <a:schemeClr val="tx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rPr>
            <a:t>Curiosité</a:t>
          </a:r>
        </a:p>
      </dsp:txBody>
      <dsp:txXfrm>
        <a:off x="249042" y="1649128"/>
        <a:ext cx="4385066" cy="1413443"/>
      </dsp:txXfrm>
    </dsp:sp>
    <dsp:sp modelId="{98736366-53F9-49EF-9094-E77CAF66F377}">
      <dsp:nvSpPr>
        <dsp:cNvPr id="0" name=""/>
        <dsp:cNvSpPr/>
      </dsp:nvSpPr>
      <dsp:spPr>
        <a:xfrm>
          <a:off x="249042" y="3298145"/>
          <a:ext cx="4385066" cy="1413443"/>
        </a:xfrm>
        <a:prstGeom prst="rect">
          <a:avLst/>
        </a:prstGeom>
        <a:noFill/>
        <a:ln w="12700" cap="flat" cmpd="sng" algn="ctr">
          <a:solidFill>
            <a:schemeClr val="accent4">
              <a:lumMod val="20000"/>
              <a:lumOff val="80000"/>
            </a:schemeClr>
          </a:solidFill>
          <a:prstDash val="lg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noProof="0" dirty="0">
              <a:solidFill>
                <a:schemeClr val="tx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rPr>
            <a:t>Unité</a:t>
          </a:r>
        </a:p>
      </dsp:txBody>
      <dsp:txXfrm>
        <a:off x="249042" y="3298145"/>
        <a:ext cx="4385066" cy="1413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55515-19ED-4A36-9CE8-0799CF0B37FC}" type="datetimeFigureOut">
              <a:rPr lang="fr" smtClean="0"/>
              <a:t>20/11/2021</a:t>
            </a:fld>
            <a:endParaRPr lang="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9D7C8B-0F85-41F1-BE97-FDEBBFFEC85B}" type="slidenum">
              <a:rPr lang="fr" smtClean="0"/>
              <a:t>‹N°›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612126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034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3500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6867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B9CF3A1-9863-43A3-B39B-8E6FEFD6E20B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2760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7D111EE-B1CE-3F40-8B0E-AB6A92B85452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3846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D93615-F655-452B-8948-74ED3322A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8322D9-8217-49CF-97C8-893119C90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AF6C57-62B5-4938-A1AC-091D74C96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071D-157A-4F0A-AD35-1B563A6693E7}" type="datetimeFigureOut">
              <a:rPr lang="fr" smtClean="0"/>
              <a:t>20/11/2021</a:t>
            </a:fld>
            <a:endParaRPr lang="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D52A41-0363-47FA-A484-495FEF113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51EE28-FD88-4252-A065-F14DBF2D9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19AD-5509-4035-BACB-773AE28CBD11}" type="slidenum">
              <a:rPr lang="fr" smtClean="0"/>
              <a:t>‹N°›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063090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B4BABD-FB3C-4BA7-B521-E80ABFD18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5D54C8A-EC8A-4FF5-8C03-1C3B74C90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311DB5-2A2F-4B05-9A45-8AE186673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071D-157A-4F0A-AD35-1B563A6693E7}" type="datetimeFigureOut">
              <a:rPr lang="fr" smtClean="0"/>
              <a:t>20/11/2021</a:t>
            </a:fld>
            <a:endParaRPr lang="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3CD776-8144-4854-A56F-D6ECEF6E8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6C3C06-4CDA-490E-B6E4-EBE8C2CB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19AD-5509-4035-BACB-773AE28CBD11}" type="slidenum">
              <a:rPr lang="fr" smtClean="0"/>
              <a:t>‹N°›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787058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812F2AD-DECE-4E71-B55B-F5381E5DCB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58AAA69-5259-44D3-B136-ACDA60893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F2CB3E-302E-4F0F-A617-41CA166BC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071D-157A-4F0A-AD35-1B563A6693E7}" type="datetimeFigureOut">
              <a:rPr lang="fr" smtClean="0"/>
              <a:t>20/11/2021</a:t>
            </a:fld>
            <a:endParaRPr lang="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18DFF3-B158-4D9B-A16A-8F31AD649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CFD27A-4AE0-4830-B45C-B6BF0497D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19AD-5509-4035-BACB-773AE28CBD11}" type="slidenum">
              <a:rPr lang="fr" smtClean="0"/>
              <a:t>‹N°›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793033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C509AF-C109-43E9-87D9-D98C68FF2D5E}" type="datetime1">
              <a:rPr lang="fr-FR" noProof="0" smtClean="0"/>
              <a:t>20/11/2021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58669" y="854538"/>
            <a:ext cx="4567608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5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061440" y="4429842"/>
            <a:ext cx="4567608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16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 dirty="0"/>
              <a:t>Cliquez pour modifier le sous-titre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C28A7DB8-FEA5-5A4A-85DF-FA1ADFB3EF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3721" y="-19458"/>
            <a:ext cx="7261837" cy="6877457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993491 w 8464509"/>
              <a:gd name="connsiteY6" fmla="*/ 19455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8464509 w 8464509"/>
              <a:gd name="connsiteY2" fmla="*/ 0 h 6858000"/>
              <a:gd name="connsiteX3" fmla="*/ 8464509 w 8464509"/>
              <a:gd name="connsiteY3" fmla="*/ 6858000 h 6858000"/>
              <a:gd name="connsiteX4" fmla="*/ 0 w 8464509"/>
              <a:gd name="connsiteY4" fmla="*/ 6858000 h 6858000"/>
              <a:gd name="connsiteX5" fmla="*/ 3993491 w 8464509"/>
              <a:gd name="connsiteY5" fmla="*/ 19455 h 6858000"/>
              <a:gd name="connsiteX0" fmla="*/ 3993491 w 8464509"/>
              <a:gd name="connsiteY0" fmla="*/ 19455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3993491 w 8464509"/>
              <a:gd name="connsiteY4" fmla="*/ 19455 h 6858000"/>
              <a:gd name="connsiteX0" fmla="*/ 4061557 w 8464509"/>
              <a:gd name="connsiteY0" fmla="*/ 0 h 6858001"/>
              <a:gd name="connsiteX1" fmla="*/ 8464509 w 8464509"/>
              <a:gd name="connsiteY1" fmla="*/ 1 h 6858001"/>
              <a:gd name="connsiteX2" fmla="*/ 8464509 w 8464509"/>
              <a:gd name="connsiteY2" fmla="*/ 6858001 h 6858001"/>
              <a:gd name="connsiteX3" fmla="*/ 0 w 8464509"/>
              <a:gd name="connsiteY3" fmla="*/ 6858001 h 6858001"/>
              <a:gd name="connsiteX4" fmla="*/ 4061557 w 8464509"/>
              <a:gd name="connsiteY4" fmla="*/ 0 h 6858001"/>
              <a:gd name="connsiteX0" fmla="*/ 5059852 w 8464509"/>
              <a:gd name="connsiteY0" fmla="*/ 19454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5059852 w 8464509"/>
              <a:gd name="connsiteY4" fmla="*/ 19454 h 6858000"/>
              <a:gd name="connsiteX0" fmla="*/ 4061557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61557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43986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8658"/>
              <a:gd name="connsiteY0" fmla="*/ 0 h 6877457"/>
              <a:gd name="connsiteX1" fmla="*/ 8468658 w 8468658"/>
              <a:gd name="connsiteY1" fmla="*/ 12341 h 6877457"/>
              <a:gd name="connsiteX2" fmla="*/ 8464509 w 8468658"/>
              <a:gd name="connsiteY2" fmla="*/ 6877457 h 6877457"/>
              <a:gd name="connsiteX3" fmla="*/ 0 w 8468658"/>
              <a:gd name="connsiteY3" fmla="*/ 6877457 h 6877457"/>
              <a:gd name="connsiteX4" fmla="*/ 4040810 w 8468658"/>
              <a:gd name="connsiteY4" fmla="*/ 0 h 687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68658" h="6877457">
                <a:moveTo>
                  <a:pt x="4040810" y="0"/>
                </a:moveTo>
                <a:lnTo>
                  <a:pt x="8468658" y="12341"/>
                </a:lnTo>
                <a:lnTo>
                  <a:pt x="8464509" y="6877457"/>
                </a:lnTo>
                <a:lnTo>
                  <a:pt x="0" y="6877457"/>
                </a:lnTo>
                <a:lnTo>
                  <a:pt x="404081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4" name="Triangle 13">
            <a:extLst>
              <a:ext uri="{FF2B5EF4-FFF2-40B4-BE49-F238E27FC236}">
                <a16:creationId xmlns:a16="http://schemas.microsoft.com/office/drawing/2014/main" id="{6A021AF7-4044-A644-8DB8-495F263390D0}"/>
              </a:ext>
            </a:extLst>
          </p:cNvPr>
          <p:cNvSpPr/>
          <p:nvPr userDrawn="1"/>
        </p:nvSpPr>
        <p:spPr>
          <a:xfrm rot="10800000">
            <a:off x="4933721" y="267867"/>
            <a:ext cx="3031755" cy="3031755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5" name="Triangle 14">
            <a:extLst>
              <a:ext uri="{FF2B5EF4-FFF2-40B4-BE49-F238E27FC236}">
                <a16:creationId xmlns:a16="http://schemas.microsoft.com/office/drawing/2014/main" id="{D2DFDB14-A8D5-F944-A91C-960A5C2F22AF}"/>
              </a:ext>
            </a:extLst>
          </p:cNvPr>
          <p:cNvSpPr/>
          <p:nvPr userDrawn="1"/>
        </p:nvSpPr>
        <p:spPr>
          <a:xfrm>
            <a:off x="-22175" y="5596959"/>
            <a:ext cx="1261040" cy="1261040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Triangle 15">
            <a:extLst>
              <a:ext uri="{FF2B5EF4-FFF2-40B4-BE49-F238E27FC236}">
                <a16:creationId xmlns:a16="http://schemas.microsoft.com/office/drawing/2014/main" id="{B7735FBC-8FBF-9947-B380-14D44D2206B1}"/>
              </a:ext>
            </a:extLst>
          </p:cNvPr>
          <p:cNvSpPr/>
          <p:nvPr userDrawn="1"/>
        </p:nvSpPr>
        <p:spPr>
          <a:xfrm rot="10800000">
            <a:off x="184302" y="236698"/>
            <a:ext cx="519337" cy="519337"/>
          </a:xfrm>
          <a:prstGeom prst="triangle">
            <a:avLst/>
          </a:prstGeom>
          <a:pattFill prst="dk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Triangle 16">
            <a:extLst>
              <a:ext uri="{FF2B5EF4-FFF2-40B4-BE49-F238E27FC236}">
                <a16:creationId xmlns:a16="http://schemas.microsoft.com/office/drawing/2014/main" id="{17B7C303-8734-B141-AF0D-2945DA349FBD}"/>
              </a:ext>
            </a:extLst>
          </p:cNvPr>
          <p:cNvSpPr/>
          <p:nvPr userDrawn="1"/>
        </p:nvSpPr>
        <p:spPr>
          <a:xfrm>
            <a:off x="4414384" y="5795386"/>
            <a:ext cx="519337" cy="519337"/>
          </a:xfrm>
          <a:prstGeom prst="triangle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Triangle 17">
            <a:extLst>
              <a:ext uri="{FF2B5EF4-FFF2-40B4-BE49-F238E27FC236}">
                <a16:creationId xmlns:a16="http://schemas.microsoft.com/office/drawing/2014/main" id="{67914AE0-93F2-8346-B885-5734D2B694B2}"/>
              </a:ext>
            </a:extLst>
          </p:cNvPr>
          <p:cNvSpPr/>
          <p:nvPr userDrawn="1"/>
        </p:nvSpPr>
        <p:spPr>
          <a:xfrm rot="5400000">
            <a:off x="-48606" y="3035784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13532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ux contenus horizontaux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13">
            <a:extLst>
              <a:ext uri="{FF2B5EF4-FFF2-40B4-BE49-F238E27FC236}">
                <a16:creationId xmlns:a16="http://schemas.microsoft.com/office/drawing/2014/main" id="{3FFCAC17-2511-3D4F-A318-B241447A2C02}"/>
              </a:ext>
            </a:extLst>
          </p:cNvPr>
          <p:cNvSpPr/>
          <p:nvPr userDrawn="1"/>
        </p:nvSpPr>
        <p:spPr>
          <a:xfrm>
            <a:off x="413825" y="2941613"/>
            <a:ext cx="11364350" cy="3432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C13F5538-7999-A74B-BCB7-A96C8DBCC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4280546"/>
            <a:ext cx="10452848" cy="1791071"/>
          </a:xfrm>
        </p:spPr>
        <p:txBody>
          <a:bodyPr rtlCol="0"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16" name="Espace réservé de la date 6">
            <a:extLst>
              <a:ext uri="{FF2B5EF4-FFF2-40B4-BE49-F238E27FC236}">
                <a16:creationId xmlns:a16="http://schemas.microsoft.com/office/drawing/2014/main" id="{DE5056B4-56A3-6E40-92E1-FA33B5C8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rtlCol="0"/>
          <a:lstStyle/>
          <a:p>
            <a:pPr rtl="0"/>
            <a:fld id="{A35522E1-743F-42F2-AB2B-BF15E99FBD08}" type="datetime1">
              <a:rPr lang="fr-FR" noProof="0" smtClean="0"/>
              <a:t>20/11/2021</a:t>
            </a:fld>
            <a:endParaRPr lang="fr-FR" noProof="0" dirty="0"/>
          </a:p>
        </p:txBody>
      </p:sp>
      <p:sp>
        <p:nvSpPr>
          <p:cNvPr id="17" name="Espace réservé du pied de page 7">
            <a:extLst>
              <a:ext uri="{FF2B5EF4-FFF2-40B4-BE49-F238E27FC236}">
                <a16:creationId xmlns:a16="http://schemas.microsoft.com/office/drawing/2014/main" id="{A47DE6D7-793F-C846-8A00-3061847B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18" name="Espace réservé du numéro de diapositive 8">
            <a:extLst>
              <a:ext uri="{FF2B5EF4-FFF2-40B4-BE49-F238E27FC236}">
                <a16:creationId xmlns:a16="http://schemas.microsoft.com/office/drawing/2014/main" id="{B4C61174-2D39-E640-8A16-DCE65554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9" name="Titre 9">
            <a:extLst>
              <a:ext uri="{FF2B5EF4-FFF2-40B4-BE49-F238E27FC236}">
                <a16:creationId xmlns:a16="http://schemas.microsoft.com/office/drawing/2014/main" id="{13596EE0-A679-3B49-BA9A-D5C79B0C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3143154"/>
            <a:ext cx="10452849" cy="910492"/>
          </a:xfrm>
        </p:spPr>
        <p:txBody>
          <a:bodyPr rtlCol="0"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20" name="Triangle 19">
            <a:extLst>
              <a:ext uri="{FF2B5EF4-FFF2-40B4-BE49-F238E27FC236}">
                <a16:creationId xmlns:a16="http://schemas.microsoft.com/office/drawing/2014/main" id="{3E931B03-E301-6D48-8377-B08DA6C95F0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Triangle 20">
            <a:extLst>
              <a:ext uri="{FF2B5EF4-FFF2-40B4-BE49-F238E27FC236}">
                <a16:creationId xmlns:a16="http://schemas.microsoft.com/office/drawing/2014/main" id="{249401AC-F116-8B4C-A1A0-CF88B63E549B}"/>
              </a:ext>
            </a:extLst>
          </p:cNvPr>
          <p:cNvSpPr/>
          <p:nvPr userDrawn="1"/>
        </p:nvSpPr>
        <p:spPr>
          <a:xfrm rot="5400000">
            <a:off x="-48606" y="33345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Espace réservé d’image 3">
            <a:extLst>
              <a:ext uri="{FF2B5EF4-FFF2-40B4-BE49-F238E27FC236}">
                <a16:creationId xmlns:a16="http://schemas.microsoft.com/office/drawing/2014/main" id="{8A3226FF-244B-B540-ABAC-5C0E3DE310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3824" y="483782"/>
            <a:ext cx="11365992" cy="2457856"/>
          </a:xfrm>
          <a:solidFill>
            <a:schemeClr val="accent1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99613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re avec un contenu étroit et u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BA2AED-3FD7-4A9B-9245-5E041EF7BEE0}" type="datetime1">
              <a:rPr lang="fr-FR" noProof="0" smtClean="0"/>
              <a:t>20/11/2021</a:t>
            </a:fld>
            <a:endParaRPr lang="fr-FR" noProof="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0D84E6-6DEA-1D4E-92C3-A360785A027B}"/>
              </a:ext>
            </a:extLst>
          </p:cNvPr>
          <p:cNvSpPr/>
          <p:nvPr userDrawn="1"/>
        </p:nvSpPr>
        <p:spPr>
          <a:xfrm>
            <a:off x="0" y="1730829"/>
            <a:ext cx="8229600" cy="347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riangle 5">
            <a:extLst>
              <a:ext uri="{FF2B5EF4-FFF2-40B4-BE49-F238E27FC236}">
                <a16:creationId xmlns:a16="http://schemas.microsoft.com/office/drawing/2014/main" id="{C28500E9-800B-C94A-B6F9-F73D37B2D301}"/>
              </a:ext>
            </a:extLst>
          </p:cNvPr>
          <p:cNvSpPr/>
          <p:nvPr userDrawn="1"/>
        </p:nvSpPr>
        <p:spPr>
          <a:xfrm rot="10800000">
            <a:off x="8749091" y="0"/>
            <a:ext cx="3442907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7" name="Triangle 6">
            <a:extLst>
              <a:ext uri="{FF2B5EF4-FFF2-40B4-BE49-F238E27FC236}">
                <a16:creationId xmlns:a16="http://schemas.microsoft.com/office/drawing/2014/main" id="{1EAD70A4-7AF0-7E4D-ABBC-34DD61D7B01E}"/>
              </a:ext>
            </a:extLst>
          </p:cNvPr>
          <p:cNvSpPr/>
          <p:nvPr userDrawn="1"/>
        </p:nvSpPr>
        <p:spPr>
          <a:xfrm rot="10800000">
            <a:off x="3727215" y="5551712"/>
            <a:ext cx="1424687" cy="1306288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Titre 9">
            <a:extLst>
              <a:ext uri="{FF2B5EF4-FFF2-40B4-BE49-F238E27FC236}">
                <a16:creationId xmlns:a16="http://schemas.microsoft.com/office/drawing/2014/main" id="{14C43A8B-650C-3B4B-9F8C-592CE9F2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25" y="2464270"/>
            <a:ext cx="5227376" cy="727700"/>
          </a:xfrm>
        </p:spPr>
        <p:txBody>
          <a:bodyPr rtlCol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0345C704-9538-984E-8D14-D6AEC9A4C42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8623" y="3265903"/>
            <a:ext cx="5227377" cy="1642386"/>
          </a:xfrm>
        </p:spPr>
        <p:txBody>
          <a:bodyPr lIns="91440" rIns="91440" rtlCol="0" anchor="t">
            <a:normAutofit/>
          </a:bodyPr>
          <a:lstStyle>
            <a:lvl1pPr marL="0" indent="0">
              <a:buNone/>
              <a:defRPr sz="20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13" name="Espace réservé d’image 11">
            <a:extLst>
              <a:ext uri="{FF2B5EF4-FFF2-40B4-BE49-F238E27FC236}">
                <a16:creationId xmlns:a16="http://schemas.microsoft.com/office/drawing/2014/main" id="{647B5AD0-4AD4-9843-9C08-DEF894490A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593262" y="0"/>
            <a:ext cx="7598736" cy="6858000"/>
          </a:xfrm>
          <a:prstGeom prst="triangle">
            <a:avLst/>
          </a:prstGeom>
          <a:solidFill>
            <a:schemeClr val="accent1"/>
          </a:solidFill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4" name="Triangle 13">
            <a:extLst>
              <a:ext uri="{FF2B5EF4-FFF2-40B4-BE49-F238E27FC236}">
                <a16:creationId xmlns:a16="http://schemas.microsoft.com/office/drawing/2014/main" id="{8795BE2D-99B1-FE49-84B1-C41E44A8AC0B}"/>
              </a:ext>
            </a:extLst>
          </p:cNvPr>
          <p:cNvSpPr/>
          <p:nvPr userDrawn="1"/>
        </p:nvSpPr>
        <p:spPr>
          <a:xfrm rot="5400000">
            <a:off x="-48606" y="252453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94257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re uniquement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3F11B56-403C-AA43-BA54-5CD9A60BDDC5}"/>
              </a:ext>
            </a:extLst>
          </p:cNvPr>
          <p:cNvGrpSpPr/>
          <p:nvPr userDrawn="1"/>
        </p:nvGrpSpPr>
        <p:grpSpPr>
          <a:xfrm>
            <a:off x="0" y="-4353"/>
            <a:ext cx="6884691" cy="6862353"/>
            <a:chOff x="0" y="-4353"/>
            <a:chExt cx="6884691" cy="6862353"/>
          </a:xfrm>
        </p:grpSpPr>
        <p:sp>
          <p:nvSpPr>
            <p:cNvPr id="5" name="Forme libre 4">
              <a:extLst>
                <a:ext uri="{FF2B5EF4-FFF2-40B4-BE49-F238E27FC236}">
                  <a16:creationId xmlns:a16="http://schemas.microsoft.com/office/drawing/2014/main" id="{D8BAD61D-F455-9240-A0C6-DE4F40E47C29}"/>
                </a:ext>
              </a:extLst>
            </p:cNvPr>
            <p:cNvSpPr/>
            <p:nvPr userDrawn="1"/>
          </p:nvSpPr>
          <p:spPr>
            <a:xfrm>
              <a:off x="0" y="-4353"/>
              <a:ext cx="6884691" cy="6862353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  <a:gd name="connsiteX0" fmla="*/ 9234 w 6880863"/>
                <a:gd name="connsiteY0" fmla="*/ 0 h 6866017"/>
                <a:gd name="connsiteX1" fmla="*/ 6880863 w 6880863"/>
                <a:gd name="connsiteY1" fmla="*/ 1567 h 6866017"/>
                <a:gd name="connsiteX2" fmla="*/ 3445205 w 6880863"/>
                <a:gd name="connsiteY2" fmla="*/ 6866017 h 6866017"/>
                <a:gd name="connsiteX3" fmla="*/ 705 w 6880863"/>
                <a:gd name="connsiteY3" fmla="*/ 6864138 h 6866017"/>
                <a:gd name="connsiteX4" fmla="*/ 9234 w 6880863"/>
                <a:gd name="connsiteY4" fmla="*/ 0 h 6866017"/>
                <a:gd name="connsiteX0" fmla="*/ 0 w 6884692"/>
                <a:gd name="connsiteY0" fmla="*/ 0 h 6883465"/>
                <a:gd name="connsiteX1" fmla="*/ 6884692 w 6884692"/>
                <a:gd name="connsiteY1" fmla="*/ 19015 h 6883465"/>
                <a:gd name="connsiteX2" fmla="*/ 3449034 w 6884692"/>
                <a:gd name="connsiteY2" fmla="*/ 6883465 h 6883465"/>
                <a:gd name="connsiteX3" fmla="*/ 4534 w 6884692"/>
                <a:gd name="connsiteY3" fmla="*/ 6881586 h 6883465"/>
                <a:gd name="connsiteX4" fmla="*/ 0 w 6884692"/>
                <a:gd name="connsiteY4" fmla="*/ 0 h 6883465"/>
                <a:gd name="connsiteX0" fmla="*/ 9234 w 6880863"/>
                <a:gd name="connsiteY0" fmla="*/ 0 h 6879102"/>
                <a:gd name="connsiteX1" fmla="*/ 6880863 w 6880863"/>
                <a:gd name="connsiteY1" fmla="*/ 14652 h 6879102"/>
                <a:gd name="connsiteX2" fmla="*/ 3445205 w 6880863"/>
                <a:gd name="connsiteY2" fmla="*/ 6879102 h 6879102"/>
                <a:gd name="connsiteX3" fmla="*/ 705 w 6880863"/>
                <a:gd name="connsiteY3" fmla="*/ 6877223 h 6879102"/>
                <a:gd name="connsiteX4" fmla="*/ 9234 w 6880863"/>
                <a:gd name="connsiteY4" fmla="*/ 0 h 6879102"/>
                <a:gd name="connsiteX0" fmla="*/ 0 w 6884691"/>
                <a:gd name="connsiteY0" fmla="*/ 0 h 6874740"/>
                <a:gd name="connsiteX1" fmla="*/ 6884691 w 6884691"/>
                <a:gd name="connsiteY1" fmla="*/ 10290 h 6874740"/>
                <a:gd name="connsiteX2" fmla="*/ 3449033 w 6884691"/>
                <a:gd name="connsiteY2" fmla="*/ 6874740 h 6874740"/>
                <a:gd name="connsiteX3" fmla="*/ 4533 w 6884691"/>
                <a:gd name="connsiteY3" fmla="*/ 6872861 h 6874740"/>
                <a:gd name="connsiteX4" fmla="*/ 0 w 6884691"/>
                <a:gd name="connsiteY4" fmla="*/ 0 h 68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691" h="6874740">
                  <a:moveTo>
                    <a:pt x="0" y="0"/>
                  </a:moveTo>
                  <a:lnTo>
                    <a:pt x="6884691" y="10290"/>
                  </a:lnTo>
                  <a:lnTo>
                    <a:pt x="3449033" y="6874740"/>
                  </a:lnTo>
                  <a:lnTo>
                    <a:pt x="4533" y="6872861"/>
                  </a:lnTo>
                  <a:cubicBezTo>
                    <a:pt x="207" y="458797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7" name="Triangle 6">
              <a:extLst>
                <a:ext uri="{FF2B5EF4-FFF2-40B4-BE49-F238E27FC236}">
                  <a16:creationId xmlns:a16="http://schemas.microsoft.com/office/drawing/2014/main" id="{75004ACB-4E38-6449-B733-0C6A6BC40ADD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sp>
          <p:nvSpPr>
            <p:cNvPr id="8" name="Triangle 7">
              <a:extLst>
                <a:ext uri="{FF2B5EF4-FFF2-40B4-BE49-F238E27FC236}">
                  <a16:creationId xmlns:a16="http://schemas.microsoft.com/office/drawing/2014/main" id="{6A52034F-1EDC-3040-A1B3-B572FC286C20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</p:grpSp>
      <p:sp>
        <p:nvSpPr>
          <p:cNvPr id="10" name="Titre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88" y="1954400"/>
            <a:ext cx="4393415" cy="3002359"/>
          </a:xfrm>
        </p:spPr>
        <p:txBody>
          <a:bodyPr rtlCol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Le titre vient ici</a:t>
            </a:r>
          </a:p>
        </p:txBody>
      </p:sp>
      <p:sp>
        <p:nvSpPr>
          <p:cNvPr id="12" name="Triangle 11">
            <a:extLst>
              <a:ext uri="{FF2B5EF4-FFF2-40B4-BE49-F238E27FC236}">
                <a16:creationId xmlns:a16="http://schemas.microsoft.com/office/drawing/2014/main" id="{FD910B80-BD19-CF49-AB0B-1C5DEECEDED5}"/>
              </a:ext>
            </a:extLst>
          </p:cNvPr>
          <p:cNvSpPr/>
          <p:nvPr userDrawn="1"/>
        </p:nvSpPr>
        <p:spPr>
          <a:xfrm rot="5400000">
            <a:off x="-48606" y="31651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07264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o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6E6DAE-681C-4642-B2F6-ED8E62E5836F}" type="datetime1">
              <a:rPr lang="fr-FR" noProof="0" smtClean="0"/>
              <a:t>20/11/2021</a:t>
            </a:fld>
            <a:endParaRPr lang="fr-FR" noProof="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E5791F-3F71-BF44-BA4E-0B7D386184DC}"/>
              </a:ext>
            </a:extLst>
          </p:cNvPr>
          <p:cNvSpPr/>
          <p:nvPr userDrawn="1"/>
        </p:nvSpPr>
        <p:spPr>
          <a:xfrm>
            <a:off x="0" y="467833"/>
            <a:ext cx="11729822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7" name="Triangle 6">
            <a:extLst>
              <a:ext uri="{FF2B5EF4-FFF2-40B4-BE49-F238E27FC236}">
                <a16:creationId xmlns:a16="http://schemas.microsoft.com/office/drawing/2014/main" id="{19AE2E01-52D8-994A-80AC-622260011952}"/>
              </a:ext>
            </a:extLst>
          </p:cNvPr>
          <p:cNvSpPr/>
          <p:nvPr userDrawn="1"/>
        </p:nvSpPr>
        <p:spPr>
          <a:xfrm>
            <a:off x="1915754" y="3684257"/>
            <a:ext cx="3112470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Triangle 7">
            <a:extLst>
              <a:ext uri="{FF2B5EF4-FFF2-40B4-BE49-F238E27FC236}">
                <a16:creationId xmlns:a16="http://schemas.microsoft.com/office/drawing/2014/main" id="{B8F16C36-FC88-9044-8303-4AAB2C148BA5}"/>
              </a:ext>
            </a:extLst>
          </p:cNvPr>
          <p:cNvSpPr/>
          <p:nvPr userDrawn="1"/>
        </p:nvSpPr>
        <p:spPr>
          <a:xfrm>
            <a:off x="4668946" y="522786"/>
            <a:ext cx="718556" cy="718556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7DA0D001-BFE9-164E-A088-53FE53ABF5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123378" cy="6864485"/>
          </a:xfrm>
          <a:custGeom>
            <a:avLst/>
            <a:gdLst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1612869 w 6096000"/>
              <a:gd name="connsiteY2" fmla="*/ 6841445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2014112 w 6096000"/>
              <a:gd name="connsiteY2" fmla="*/ 6857657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33403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02538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64485">
                <a:moveTo>
                  <a:pt x="1602021" y="0"/>
                </a:moveTo>
                <a:lnTo>
                  <a:pt x="6096000" y="0"/>
                </a:lnTo>
                <a:lnTo>
                  <a:pt x="2014112" y="6857657"/>
                </a:lnTo>
                <a:lnTo>
                  <a:pt x="2002538" y="6864485"/>
                </a:lnTo>
                <a:lnTo>
                  <a:pt x="0" y="6858000"/>
                </a:lnTo>
                <a:lnTo>
                  <a:pt x="0" y="0"/>
                </a:lnTo>
                <a:lnTo>
                  <a:pt x="1602021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810C3D4C-012F-184D-B7D5-E89B7B9A72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410" y="2679259"/>
            <a:ext cx="2988860" cy="1395208"/>
          </a:xfrm>
        </p:spPr>
        <p:txBody>
          <a:bodyPr lIns="0" rtlCol="0"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LE TITRE VIENT ICI</a:t>
            </a:r>
          </a:p>
        </p:txBody>
      </p:sp>
      <p:sp>
        <p:nvSpPr>
          <p:cNvPr id="17" name="Espace réservé du texte 11">
            <a:extLst>
              <a:ext uri="{FF2B5EF4-FFF2-40B4-BE49-F238E27FC236}">
                <a16:creationId xmlns:a16="http://schemas.microsoft.com/office/drawing/2014/main" id="{D16862ED-2F5E-FE49-AB49-49CEC0EA3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18426" y="793580"/>
            <a:ext cx="3304279" cy="5270839"/>
          </a:xfrm>
        </p:spPr>
        <p:txBody>
          <a:bodyPr lIns="0" rtlCol="0" anchor="ctr"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 dirty="0"/>
              <a:t>Le texte vient ici</a:t>
            </a:r>
          </a:p>
        </p:txBody>
      </p:sp>
    </p:spTree>
    <p:extLst>
      <p:ext uri="{BB962C8B-B14F-4D97-AF65-F5344CB8AC3E}">
        <p14:creationId xmlns:p14="http://schemas.microsoft.com/office/powerpoint/2010/main" val="1318002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83F77D-42CF-406C-B9ED-99E9B55C7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6C45F7-E32A-4F55-B441-7796682F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F782D9-D699-4998-ABCA-137A3DAB6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071D-157A-4F0A-AD35-1B563A6693E7}" type="datetimeFigureOut">
              <a:rPr lang="fr" smtClean="0"/>
              <a:t>20/11/2021</a:t>
            </a:fld>
            <a:endParaRPr lang="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0729C2-F06D-4AE2-8E00-C1FB90CA3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340BD6-BD79-4892-9175-DC7A779A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19AD-5509-4035-BACB-773AE28CBD11}" type="slidenum">
              <a:rPr lang="fr" smtClean="0"/>
              <a:t>‹N°›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81116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A95F72-E973-4D3D-B57B-431C10818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B660877-4ED9-4766-85B7-BC3A1D558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039437-FB39-4C81-A1EF-E591B1777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071D-157A-4F0A-AD35-1B563A6693E7}" type="datetimeFigureOut">
              <a:rPr lang="fr" smtClean="0"/>
              <a:t>20/11/2021</a:t>
            </a:fld>
            <a:endParaRPr lang="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BD5DE5-37BA-454C-8F12-2A8C45C9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9F707A-43F0-41BA-987B-CF5EBE38A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19AD-5509-4035-BACB-773AE28CBD11}" type="slidenum">
              <a:rPr lang="fr" smtClean="0"/>
              <a:t>‹N°›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4251191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BDC2AA-64BF-4798-AEE2-276811758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9AF9CD-A636-4C57-A121-18EE2CC138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71EA56C-9D5A-4C20-8599-6E7331AF3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B29762-8145-47C5-A1B6-A137E5894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071D-157A-4F0A-AD35-1B563A6693E7}" type="datetimeFigureOut">
              <a:rPr lang="fr" smtClean="0"/>
              <a:t>20/11/2021</a:t>
            </a:fld>
            <a:endParaRPr lang="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7E6ACE6-13D1-4254-909C-6BE28D848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CDEB9E-697D-4598-BA15-BA613444D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19AD-5509-4035-BACB-773AE28CBD11}" type="slidenum">
              <a:rPr lang="fr" smtClean="0"/>
              <a:t>‹N°›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949091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A99B33-3E64-4F6C-BC0E-EFE62DAC3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2AB4D9-9E70-4E95-A7DC-8F5EA7A1C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CE123C7-F7FF-491F-913F-6F8CB5C88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C8D024B-95E2-4ADF-BFA9-C901542B5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C5D0B67-4499-4F3A-A449-AE92CE151E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D4A448A-33CD-4D4A-B6CA-C7E443CE9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071D-157A-4F0A-AD35-1B563A6693E7}" type="datetimeFigureOut">
              <a:rPr lang="fr" smtClean="0"/>
              <a:t>20/11/2021</a:t>
            </a:fld>
            <a:endParaRPr lang="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F8C818D-CC9D-46BD-8FB1-BE68BFF5D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9B2AA23-F937-49AE-8B0C-B780B0C3C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19AD-5509-4035-BACB-773AE28CBD11}" type="slidenum">
              <a:rPr lang="fr" smtClean="0"/>
              <a:t>‹N°›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347582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E7497A-9F85-44D7-8BB0-7567BF13A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BB18FB8-1BD9-4FB7-AC15-78E34941C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071D-157A-4F0A-AD35-1B563A6693E7}" type="datetimeFigureOut">
              <a:rPr lang="fr" smtClean="0"/>
              <a:t>20/11/2021</a:t>
            </a:fld>
            <a:endParaRPr lang="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7340214-BBED-4BAB-A650-3D01AA7E0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9C5197C-0367-41B9-9E7D-39E1F3CF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19AD-5509-4035-BACB-773AE28CBD11}" type="slidenum">
              <a:rPr lang="fr" smtClean="0"/>
              <a:t>‹N°›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88536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97B45FC-0D0A-4ECD-ABDD-4133EA380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071D-157A-4F0A-AD35-1B563A6693E7}" type="datetimeFigureOut">
              <a:rPr lang="fr" smtClean="0"/>
              <a:t>20/11/2021</a:t>
            </a:fld>
            <a:endParaRPr lang="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E34C531-C4BB-41AA-B2D2-7B125C032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B105A7-8041-4BF4-876F-6E1069AA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19AD-5509-4035-BACB-773AE28CBD11}" type="slidenum">
              <a:rPr lang="fr" smtClean="0"/>
              <a:t>‹N°›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761077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23AA6B-4FFE-47CF-AE7A-CADC9E5D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D70046-A30C-4F42-B1F9-B719AD6EC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50CBB11-AE06-4240-8774-A0967C48CB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08EB8C6-740E-4AA1-B6E0-372895722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071D-157A-4F0A-AD35-1B563A6693E7}" type="datetimeFigureOut">
              <a:rPr lang="fr" smtClean="0"/>
              <a:t>20/11/2021</a:t>
            </a:fld>
            <a:endParaRPr lang="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EC20E2B-DEB3-4A09-B5FF-57809805C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0C4AEC-5549-4A01-8527-B8E767F1E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19AD-5509-4035-BACB-773AE28CBD11}" type="slidenum">
              <a:rPr lang="fr" smtClean="0"/>
              <a:t>‹N°›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95172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D77AFE-5D6E-44D3-8EA2-1A827FDCF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E3E2280-7BB6-4667-B886-5F96E93564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9A0BE62-1A02-40EE-AEF0-F354D9484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D5231F5-DD4F-4BCE-AB47-6F20B90F1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071D-157A-4F0A-AD35-1B563A6693E7}" type="datetimeFigureOut">
              <a:rPr lang="fr" smtClean="0"/>
              <a:t>20/11/2021</a:t>
            </a:fld>
            <a:endParaRPr lang="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770CA3-CFBF-40D8-8C60-F913AA125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DA2277-FD41-4496-A3E7-0E42D4C3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E19AD-5509-4035-BACB-773AE28CBD11}" type="slidenum">
              <a:rPr lang="fr" smtClean="0"/>
              <a:t>‹N°›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173476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B46F18F-8140-4312-88B3-0125BA111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C376B8-4567-45E2-A382-F44453AF7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3D0993-9AC3-422B-B9A0-7D7D03039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9071D-157A-4F0A-AD35-1B563A6693E7}" type="datetimeFigureOut">
              <a:rPr lang="fr" smtClean="0"/>
              <a:t>20/11/2021</a:t>
            </a:fld>
            <a:endParaRPr lang="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5848B4-4321-410F-AF31-9ED46CCC0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8110FF-B681-4B91-99B0-EB127B279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E19AD-5509-4035-BACB-773AE28CBD11}" type="slidenum">
              <a:rPr lang="fr" smtClean="0"/>
              <a:t>‹N°›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6588987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6.png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D9A9EE3B-3111-4720-A5A9-E1E56F28B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209" y="1420237"/>
            <a:ext cx="4567608" cy="1767115"/>
          </a:xfrm>
        </p:spPr>
        <p:txBody>
          <a:bodyPr/>
          <a:lstStyle/>
          <a:p>
            <a:r>
              <a:rPr lang="en-US" b="1" dirty="0">
                <a:solidFill>
                  <a:schemeClr val="accent5">
                    <a:lumMod val="10000"/>
                    <a:lumOff val="90000"/>
                  </a:schemeClr>
                </a:solidFill>
                <a:latin typeface="Adobe Garamond Pro Bold" panose="02020702060506020403" pitchFamily="18" charset="0"/>
              </a:rPr>
              <a:t>HACKATON</a:t>
            </a:r>
            <a:endParaRPr lang="fr" b="1" dirty="0">
              <a:solidFill>
                <a:schemeClr val="accent5">
                  <a:lumMod val="10000"/>
                  <a:lumOff val="90000"/>
                </a:schemeClr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C770EE27-FD77-894D-9D88-F5A548E1D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209" y="3739178"/>
            <a:ext cx="4567608" cy="1143000"/>
          </a:xfrm>
        </p:spPr>
        <p:txBody>
          <a:bodyPr rtlCol="0"/>
          <a:lstStyle/>
          <a:p>
            <a:pPr rtl="0"/>
            <a:r>
              <a:rPr lang="fr-FR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Présenter par:</a:t>
            </a:r>
          </a:p>
          <a:p>
            <a:pPr rtl="0"/>
            <a:r>
              <a:rPr lang="fr-FR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groupe AKABA</a:t>
            </a:r>
          </a:p>
          <a:p>
            <a:pPr rtl="0"/>
            <a:endParaRPr lang="fr-FR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2FE64D23-9150-4AA6-96E5-25053F301E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" r="17649"/>
          <a:stretch/>
        </p:blipFill>
        <p:spPr>
          <a:xfrm>
            <a:off x="4933721" y="-19458"/>
            <a:ext cx="7261837" cy="6877457"/>
          </a:xfrm>
        </p:spPr>
      </p:pic>
    </p:spTree>
    <p:extLst>
      <p:ext uri="{BB962C8B-B14F-4D97-AF65-F5344CB8AC3E}">
        <p14:creationId xmlns:p14="http://schemas.microsoft.com/office/powerpoint/2010/main" val="156411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B61F7A-6CD3-4978-9D67-9DDB4D44D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1096"/>
            <a:ext cx="12192000" cy="1325563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/>
              <a:t>-       Plan marketing</a:t>
            </a:r>
            <a:endParaRPr lang="fr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56972F-257C-4AED-9EE9-F330C6AB1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6" y="1845578"/>
            <a:ext cx="1832184" cy="242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3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9B5F1A56-B5CC-4C73-BA47-16B67F3F74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13" b="96171" l="10756" r="76356">
                        <a14:foregroundMark x1="32444" y1="30339" x2="32444" y2="30339"/>
                        <a14:foregroundMark x1="32711" y1="34315" x2="32711" y2="34315"/>
                        <a14:foregroundMark x1="26667" y1="38144" x2="26667" y2="38144"/>
                        <a14:foregroundMark x1="26667" y1="38144" x2="29600" y2="57143"/>
                        <a14:foregroundMark x1="29600" y1="57143" x2="29244" y2="53314"/>
                        <a14:foregroundMark x1="29244" y1="53314" x2="29244" y2="53314"/>
                        <a14:foregroundMark x1="33244" y1="33284" x2="48444" y2="44330"/>
                        <a14:foregroundMark x1="48978" y1="37555" x2="28711" y2="41384"/>
                        <a14:foregroundMark x1="28711" y1="41384" x2="31200" y2="28719"/>
                        <a14:foregroundMark x1="31200" y1="28719" x2="32889" y2="53314"/>
                        <a14:foregroundMark x1="19378" y1="23417" x2="19378" y2="23417"/>
                        <a14:foregroundMark x1="19378" y1="23417" x2="19378" y2="23417"/>
                        <a14:foregroundMark x1="19378" y1="23417" x2="28178" y2="34757"/>
                        <a14:foregroundMark x1="28178" y1="34757" x2="36711" y2="35493"/>
                        <a14:foregroundMark x1="36711" y1="35493" x2="37156" y2="35346"/>
                        <a14:foregroundMark x1="69156" y1="4713" x2="66578" y2="26657"/>
                        <a14:foregroundMark x1="23733" y1="94698" x2="23733" y2="94698"/>
                        <a14:foregroundMark x1="33244" y1="27688" x2="33244" y2="27688"/>
                        <a14:foregroundMark x1="33244" y1="27688" x2="33244" y2="34315"/>
                        <a14:foregroundMark x1="22667" y1="95876" x2="22667" y2="95876"/>
                        <a14:foregroundMark x1="21689" y1="93520" x2="21689" y2="96318"/>
                        <a14:foregroundMark x1="73778" y1="11487" x2="71822" y2="28866"/>
                        <a14:foregroundMark x1="71289" y1="70987" x2="71289" y2="70987"/>
                        <a14:foregroundMark x1="71289" y1="70987" x2="70578" y2="74963"/>
                        <a14:foregroundMark x1="71200" y1="73490" x2="66578" y2="72754"/>
                        <a14:foregroundMark x1="76356" y1="53903" x2="75556" y2="543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38" t="-8490" r="1326" b="-65863"/>
          <a:stretch/>
        </p:blipFill>
        <p:spPr>
          <a:xfrm>
            <a:off x="-1" y="0"/>
            <a:ext cx="5123378" cy="6864485"/>
          </a:xfrm>
        </p:spPr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1019729-DDE0-42D4-B0F8-15641114B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PUBLIC CIBLE: </a:t>
            </a:r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277932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B61F7A-6CD3-4978-9D67-9DDB4D44D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1096"/>
            <a:ext cx="12192000" cy="1325563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/>
              <a:t>-       </a:t>
            </a:r>
            <a:r>
              <a:rPr lang="en-US" b="1" dirty="0" err="1"/>
              <a:t>Futur</a:t>
            </a:r>
            <a:r>
              <a:rPr lang="en-US" b="1" dirty="0"/>
              <a:t> du jeux</a:t>
            </a:r>
            <a:endParaRPr lang="fr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56972F-257C-4AED-9EE9-F330C6AB1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6" y="1845578"/>
            <a:ext cx="1832184" cy="242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93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D6A13AA-762E-45A7-85FF-909766E9A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98" b="98753" l="9020" r="97255">
                        <a14:foregroundMark x1="63529" y1="5821" x2="63529" y2="5821"/>
                        <a14:foregroundMark x1="9020" y1="28067" x2="9020" y2="28067"/>
                        <a14:foregroundMark x1="52549" y1="87526" x2="52549" y2="87526"/>
                        <a14:foregroundMark x1="52549" y1="87526" x2="52549" y2="87526"/>
                        <a14:foregroundMark x1="59608" y1="90437" x2="59608" y2="90437"/>
                        <a14:foregroundMark x1="47059" y1="90437" x2="47059" y2="90437"/>
                        <a14:foregroundMark x1="56471" y1="95842" x2="56471" y2="95842"/>
                        <a14:foregroundMark x1="72549" y1="96258" x2="72549" y2="96258"/>
                        <a14:foregroundMark x1="72549" y1="96258" x2="72549" y2="96258"/>
                        <a14:foregroundMark x1="36471" y1="98753" x2="90588" y2="95218"/>
                        <a14:foregroundMark x1="90588" y1="95218" x2="97255" y2="954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17" y="590153"/>
            <a:ext cx="3322871" cy="6267847"/>
          </a:xfrm>
          <a:prstGeom prst="rect">
            <a:avLst/>
          </a:prstGeom>
        </p:spPr>
      </p:pic>
      <p:sp>
        <p:nvSpPr>
          <p:cNvPr id="6" name="Organigramme : Connecteur 5">
            <a:extLst>
              <a:ext uri="{FF2B5EF4-FFF2-40B4-BE49-F238E27FC236}">
                <a16:creationId xmlns:a16="http://schemas.microsoft.com/office/drawing/2014/main" id="{E74FD8E2-AB11-4A34-8811-9A5001E12379}"/>
              </a:ext>
            </a:extLst>
          </p:cNvPr>
          <p:cNvSpPr/>
          <p:nvPr/>
        </p:nvSpPr>
        <p:spPr>
          <a:xfrm>
            <a:off x="1761688" y="5897461"/>
            <a:ext cx="109057" cy="134223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"/>
          </a:p>
        </p:txBody>
      </p:sp>
      <p:sp>
        <p:nvSpPr>
          <p:cNvPr id="7" name="Organigramme : Connecteur 6">
            <a:extLst>
              <a:ext uri="{FF2B5EF4-FFF2-40B4-BE49-F238E27FC236}">
                <a16:creationId xmlns:a16="http://schemas.microsoft.com/office/drawing/2014/main" id="{80DCCE42-AFE2-4C3B-9ED0-1DA5A33B4790}"/>
              </a:ext>
            </a:extLst>
          </p:cNvPr>
          <p:cNvSpPr/>
          <p:nvPr/>
        </p:nvSpPr>
        <p:spPr>
          <a:xfrm>
            <a:off x="1929052" y="5546522"/>
            <a:ext cx="109057" cy="134223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"/>
          </a:p>
        </p:txBody>
      </p:sp>
      <p:sp>
        <p:nvSpPr>
          <p:cNvPr id="8" name="Organigramme : Connecteur 7">
            <a:extLst>
              <a:ext uri="{FF2B5EF4-FFF2-40B4-BE49-F238E27FC236}">
                <a16:creationId xmlns:a16="http://schemas.microsoft.com/office/drawing/2014/main" id="{8CC43150-60C3-4B4D-AB69-30CCF2A3CED6}"/>
              </a:ext>
            </a:extLst>
          </p:cNvPr>
          <p:cNvSpPr/>
          <p:nvPr/>
        </p:nvSpPr>
        <p:spPr>
          <a:xfrm>
            <a:off x="1494222" y="5313028"/>
            <a:ext cx="109057" cy="134223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"/>
          </a:p>
        </p:txBody>
      </p:sp>
      <p:sp>
        <p:nvSpPr>
          <p:cNvPr id="9" name="Organigramme : Procédé 8">
            <a:extLst>
              <a:ext uri="{FF2B5EF4-FFF2-40B4-BE49-F238E27FC236}">
                <a16:creationId xmlns:a16="http://schemas.microsoft.com/office/drawing/2014/main" id="{A81F64DF-4541-405B-8D9D-BCF108E5F56E}"/>
              </a:ext>
            </a:extLst>
          </p:cNvPr>
          <p:cNvSpPr/>
          <p:nvPr/>
        </p:nvSpPr>
        <p:spPr>
          <a:xfrm>
            <a:off x="154781" y="5795521"/>
            <a:ext cx="1073791" cy="236163"/>
          </a:xfrm>
          <a:prstGeom prst="flowChart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Abomey</a:t>
            </a:r>
            <a:endParaRPr lang="fr" dirty="0"/>
          </a:p>
        </p:txBody>
      </p:sp>
      <p:sp>
        <p:nvSpPr>
          <p:cNvPr id="11" name="Organigramme : Procédé 10">
            <a:extLst>
              <a:ext uri="{FF2B5EF4-FFF2-40B4-BE49-F238E27FC236}">
                <a16:creationId xmlns:a16="http://schemas.microsoft.com/office/drawing/2014/main" id="{6E5999D0-B40C-4216-94E8-2CFEBB0BCED3}"/>
              </a:ext>
            </a:extLst>
          </p:cNvPr>
          <p:cNvSpPr/>
          <p:nvPr/>
        </p:nvSpPr>
        <p:spPr>
          <a:xfrm>
            <a:off x="2236157" y="5444582"/>
            <a:ext cx="1073791" cy="236163"/>
          </a:xfrm>
          <a:prstGeom prst="flowChart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Dassa</a:t>
            </a:r>
            <a:endParaRPr lang="fr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F5BFADE-BE49-4649-8B7A-0997D69007D1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115736" y="5964573"/>
            <a:ext cx="6459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2797633-4C1D-4D13-9251-C4EDA8CA2FAB}"/>
              </a:ext>
            </a:extLst>
          </p:cNvPr>
          <p:cNvCxnSpPr>
            <a:cxnSpLocks/>
          </p:cNvCxnSpPr>
          <p:nvPr/>
        </p:nvCxnSpPr>
        <p:spPr>
          <a:xfrm flipH="1" flipV="1">
            <a:off x="2038109" y="5606642"/>
            <a:ext cx="39609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5ECADBF2-A9C3-495E-96F3-1C6967F476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" t="1305" r="2769" b="1770"/>
          <a:stretch/>
        </p:blipFill>
        <p:spPr>
          <a:xfrm>
            <a:off x="4841361" y="83253"/>
            <a:ext cx="5322387" cy="35317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Organigramme : Procédé 22">
            <a:extLst>
              <a:ext uri="{FF2B5EF4-FFF2-40B4-BE49-F238E27FC236}">
                <a16:creationId xmlns:a16="http://schemas.microsoft.com/office/drawing/2014/main" id="{DE8E74DA-F5B2-46D4-B18F-5DA4C539BFCF}"/>
              </a:ext>
            </a:extLst>
          </p:cNvPr>
          <p:cNvSpPr/>
          <p:nvPr/>
        </p:nvSpPr>
        <p:spPr>
          <a:xfrm>
            <a:off x="10163748" y="83253"/>
            <a:ext cx="1702965" cy="1812594"/>
          </a:xfrm>
          <a:prstGeom prst="flowChart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C05C369-C1BF-49E0-BF37-7AFD538B11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500" b="56750" l="32250" r="36500">
                        <a14:foregroundMark x1="35000" y1="55750" x2="35000" y2="55750"/>
                        <a14:foregroundMark x1="35375" y1="56750" x2="35375" y2="5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13" t="49910" r="62893" b="43081"/>
          <a:stretch/>
        </p:blipFill>
        <p:spPr>
          <a:xfrm>
            <a:off x="10300033" y="301560"/>
            <a:ext cx="369892" cy="48065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C68EE65-BA29-4F36-BEDA-827E32B343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3192" b="48917" l="23971" r="282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32" t="42476" r="71175" b="50367"/>
          <a:stretch/>
        </p:blipFill>
        <p:spPr>
          <a:xfrm>
            <a:off x="10300038" y="846324"/>
            <a:ext cx="369887" cy="49084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97EC69D-C2E7-4374-BAFC-27F3715CBA1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335" b="40691" l="31624" r="37846">
                        <a14:foregroundMark x1="35125" y1="40625" x2="35125" y2="4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46" t="33541" r="61376" b="58514"/>
          <a:stretch/>
        </p:blipFill>
        <p:spPr>
          <a:xfrm>
            <a:off x="10218257" y="1326170"/>
            <a:ext cx="533443" cy="544900"/>
          </a:xfrm>
          <a:prstGeom prst="rect">
            <a:avLst/>
          </a:prstGeom>
        </p:spPr>
      </p:pic>
      <p:sp>
        <p:nvSpPr>
          <p:cNvPr id="24" name="Organigramme : Procédé 23">
            <a:extLst>
              <a:ext uri="{FF2B5EF4-FFF2-40B4-BE49-F238E27FC236}">
                <a16:creationId xmlns:a16="http://schemas.microsoft.com/office/drawing/2014/main" id="{3494C6C4-1272-4CEE-9500-629017826D89}"/>
              </a:ext>
            </a:extLst>
          </p:cNvPr>
          <p:cNvSpPr/>
          <p:nvPr/>
        </p:nvSpPr>
        <p:spPr>
          <a:xfrm>
            <a:off x="10566754" y="460026"/>
            <a:ext cx="1386645" cy="239312"/>
          </a:xfrm>
          <a:prstGeom prst="flowChart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Informateur</a:t>
            </a:r>
            <a:endParaRPr lang="fr" dirty="0"/>
          </a:p>
        </p:txBody>
      </p:sp>
      <p:sp>
        <p:nvSpPr>
          <p:cNvPr id="25" name="Organigramme : Procédé 24">
            <a:extLst>
              <a:ext uri="{FF2B5EF4-FFF2-40B4-BE49-F238E27FC236}">
                <a16:creationId xmlns:a16="http://schemas.microsoft.com/office/drawing/2014/main" id="{C91830BD-388B-46EE-B6F7-3012C71BFAD1}"/>
              </a:ext>
            </a:extLst>
          </p:cNvPr>
          <p:cNvSpPr/>
          <p:nvPr/>
        </p:nvSpPr>
        <p:spPr>
          <a:xfrm>
            <a:off x="10574997" y="998983"/>
            <a:ext cx="1386645" cy="239312"/>
          </a:xfrm>
          <a:prstGeom prst="flowChart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Mission</a:t>
            </a:r>
            <a:endParaRPr lang="fr" dirty="0"/>
          </a:p>
        </p:txBody>
      </p:sp>
      <p:sp>
        <p:nvSpPr>
          <p:cNvPr id="26" name="Organigramme : Procédé 25">
            <a:extLst>
              <a:ext uri="{FF2B5EF4-FFF2-40B4-BE49-F238E27FC236}">
                <a16:creationId xmlns:a16="http://schemas.microsoft.com/office/drawing/2014/main" id="{3AB02185-C782-435A-AD0D-90C0BA05797F}"/>
              </a:ext>
            </a:extLst>
          </p:cNvPr>
          <p:cNvSpPr/>
          <p:nvPr/>
        </p:nvSpPr>
        <p:spPr>
          <a:xfrm>
            <a:off x="10574997" y="1484465"/>
            <a:ext cx="1386645" cy="239312"/>
          </a:xfrm>
          <a:prstGeom prst="flowChart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Inactif</a:t>
            </a:r>
            <a:endParaRPr lang="fr" dirty="0"/>
          </a:p>
        </p:txBody>
      </p:sp>
      <p:sp>
        <p:nvSpPr>
          <p:cNvPr id="27" name="Organigramme : Procédé 26">
            <a:extLst>
              <a:ext uri="{FF2B5EF4-FFF2-40B4-BE49-F238E27FC236}">
                <a16:creationId xmlns:a16="http://schemas.microsoft.com/office/drawing/2014/main" id="{D158ACD8-D8A5-45C5-B8D1-A2F56658557D}"/>
              </a:ext>
            </a:extLst>
          </p:cNvPr>
          <p:cNvSpPr/>
          <p:nvPr/>
        </p:nvSpPr>
        <p:spPr>
          <a:xfrm>
            <a:off x="10574997" y="48644"/>
            <a:ext cx="1386645" cy="239312"/>
          </a:xfrm>
          <a:prstGeom prst="flowChart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PNG</a:t>
            </a:r>
            <a:endParaRPr lang="fr" b="1" u="sng" dirty="0"/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9C68673F-96D2-454C-BB12-12366D75BD50}"/>
              </a:ext>
            </a:extLst>
          </p:cNvPr>
          <p:cNvCxnSpPr>
            <a:cxnSpLocks/>
            <a:stCxn id="7" idx="6"/>
            <a:endCxn id="19" idx="1"/>
          </p:cNvCxnSpPr>
          <p:nvPr/>
        </p:nvCxnSpPr>
        <p:spPr>
          <a:xfrm flipV="1">
            <a:off x="2038109" y="1849136"/>
            <a:ext cx="2803252" cy="37644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4C61E107-08DC-42B7-8102-82CDC8E7D712}"/>
              </a:ext>
            </a:extLst>
          </p:cNvPr>
          <p:cNvSpPr txBox="1"/>
          <p:nvPr/>
        </p:nvSpPr>
        <p:spPr>
          <a:xfrm>
            <a:off x="4950418" y="4093828"/>
            <a:ext cx="4994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Composition de mini-jeux</a:t>
            </a:r>
            <a:endParaRPr lang="f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" dirty="0"/>
              <a:t>Enigme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" dirty="0"/>
              <a:t>Recherche de tresors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fr" dirty="0"/>
              <a:t>venture (combat,parcours…)</a:t>
            </a:r>
          </a:p>
        </p:txBody>
      </p:sp>
    </p:spTree>
    <p:extLst>
      <p:ext uri="{BB962C8B-B14F-4D97-AF65-F5344CB8AC3E}">
        <p14:creationId xmlns:p14="http://schemas.microsoft.com/office/powerpoint/2010/main" val="2570613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F44D97-7FB3-4A8D-9763-6FDCAD15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8347"/>
            <a:ext cx="12192000" cy="599609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/>
              <a:t>Example de mini-jeux</a:t>
            </a:r>
            <a:endParaRPr lang="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C533E4-0CB6-4E95-9AA2-89ABF5502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6363"/>
            <a:ext cx="6797615" cy="319620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2396C67-3301-4E3C-98F7-2AB69B4F8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615" y="2466363"/>
            <a:ext cx="5394385" cy="319620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B10C157-192E-481F-A575-40BDA99480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600" b="50600" l="1800" r="17800">
                        <a14:foregroundMark x1="17200" y1="36600" x2="17200" y2="36600"/>
                        <a14:foregroundMark x1="17800" y1="36400" x2="17800" y2="36400"/>
                        <a14:foregroundMark x1="15200" y1="33200" x2="15200" y2="33200"/>
                        <a14:foregroundMark x1="14400" y1="32600" x2="14400" y2="32600"/>
                        <a14:foregroundMark x1="15400" y1="32000" x2="15400" y2="32000"/>
                        <a14:foregroundMark x1="4600" y1="44800" x2="4600" y2="44800"/>
                        <a14:foregroundMark x1="13200" y1="50200" x2="13200" y2="50200"/>
                        <a14:backgroundMark x1="11800" y1="49800" x2="11800" y2="49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34" r="80943" b="46962"/>
          <a:stretch/>
        </p:blipFill>
        <p:spPr>
          <a:xfrm>
            <a:off x="377505" y="4035243"/>
            <a:ext cx="931178" cy="115334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20D008F-739F-480D-91D5-ED206FD963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45000" l="3722" r="334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780" b="50000"/>
          <a:stretch/>
        </p:blipFill>
        <p:spPr>
          <a:xfrm flipH="1">
            <a:off x="8187654" y="4064466"/>
            <a:ext cx="1076587" cy="11241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B523F2A-DF22-46C0-9545-F13FCD774C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45000" l="3722" r="334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780" b="50000"/>
          <a:stretch/>
        </p:blipFill>
        <p:spPr>
          <a:xfrm flipH="1">
            <a:off x="6951413" y="4070759"/>
            <a:ext cx="1076587" cy="112412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C61787D-2BB6-468F-9BAC-B2191FC7E438}"/>
              </a:ext>
            </a:extLst>
          </p:cNvPr>
          <p:cNvSpPr txBox="1"/>
          <p:nvPr/>
        </p:nvSpPr>
        <p:spPr>
          <a:xfrm>
            <a:off x="662730" y="1669408"/>
            <a:ext cx="4286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Adventure</a:t>
            </a:r>
            <a:endParaRPr lang="fr" sz="2400" b="1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7E8A946-EBC7-4218-8899-7C0A7063C7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33498" y="3429000"/>
            <a:ext cx="1722917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05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 l="-2000" t="-3000" r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81E4D61-06E7-4DD2-9379-684FA9C8D3B3}"/>
              </a:ext>
            </a:extLst>
          </p:cNvPr>
          <p:cNvSpPr txBox="1"/>
          <p:nvPr/>
        </p:nvSpPr>
        <p:spPr>
          <a:xfrm flipH="1">
            <a:off x="0" y="2791838"/>
            <a:ext cx="12192000" cy="7078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MERCI POUR VOTRE ATTENTION</a:t>
            </a:r>
            <a:endParaRPr lang="fr" sz="40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6485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12556B-F5FB-4FD7-B7D7-CA0BCE681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787" y="3087150"/>
            <a:ext cx="10613390" cy="2984468"/>
          </a:xfrm>
        </p:spPr>
        <p:txBody>
          <a:bodyPr rtlCol="0"/>
          <a:lstStyle/>
          <a:p>
            <a:pPr rtl="0"/>
            <a:r>
              <a:rPr lang="fr-FR" dirty="0"/>
              <a:t>Objectif</a:t>
            </a:r>
          </a:p>
          <a:p>
            <a:pPr rtl="0"/>
            <a:r>
              <a:rPr lang="fr-FR" dirty="0"/>
              <a:t>Concepts</a:t>
            </a:r>
          </a:p>
          <a:p>
            <a:pPr rtl="0"/>
            <a:r>
              <a:rPr lang="fr-FR" dirty="0"/>
              <a:t>Valeur</a:t>
            </a:r>
          </a:p>
          <a:p>
            <a:pPr rtl="0"/>
            <a:r>
              <a:rPr lang="fr-FR" dirty="0"/>
              <a:t>Plan marketing</a:t>
            </a:r>
          </a:p>
          <a:p>
            <a:pPr rtl="0"/>
            <a:r>
              <a:rPr lang="fr-FR" dirty="0"/>
              <a:t>Futur du projet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F47A3C59-9AC9-4442-927A-3843A3ABB9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25162" r="-7" b="41920"/>
          <a:stretch/>
        </p:blipFill>
        <p:spPr>
          <a:xfrm>
            <a:off x="413824" y="483782"/>
            <a:ext cx="11365992" cy="2457856"/>
          </a:xfrm>
        </p:spPr>
      </p:pic>
    </p:spTree>
    <p:extLst>
      <p:ext uri="{BB962C8B-B14F-4D97-AF65-F5344CB8AC3E}">
        <p14:creationId xmlns:p14="http://schemas.microsoft.com/office/powerpoint/2010/main" val="1539608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B61F7A-6CD3-4978-9D67-9DDB4D44D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1096"/>
            <a:ext cx="12192000" cy="1325563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/>
              <a:t>-       Objectif</a:t>
            </a:r>
            <a:endParaRPr lang="fr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56972F-257C-4AED-9EE9-F330C6AB1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6" y="1845578"/>
            <a:ext cx="1832184" cy="242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16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C0FEB38D-85AD-EB41-9EC1-E966F44AB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u="sng" dirty="0"/>
              <a:t>Objectif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64D4B10F-ADAA-B74F-8461-59D7CAF3C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Valoriser le patrimoine culturel béninois à l’aide d’un jeux 2D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0FEBFF0A-6468-4FB8-99A0-9A974EAE5C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8" b="48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47544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B61F7A-6CD3-4978-9D67-9DDB4D44D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1096"/>
            <a:ext cx="12192000" cy="1325563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/>
              <a:t>-       Concepts</a:t>
            </a:r>
            <a:endParaRPr lang="fr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56972F-257C-4AED-9EE9-F330C6AB1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6" y="1845578"/>
            <a:ext cx="1832184" cy="242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76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3DF84AD-0908-4775-B497-4E18A1560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919162"/>
            <a:ext cx="102870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20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E99C099F-69DA-44CE-A641-F55E4C0D4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938212"/>
            <a:ext cx="10287000" cy="498157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13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B61F7A-6CD3-4978-9D67-9DDB4D44D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21096"/>
            <a:ext cx="12192000" cy="1325563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/>
              <a:t>-       </a:t>
            </a:r>
            <a:r>
              <a:rPr lang="en-US" b="1" dirty="0" err="1"/>
              <a:t>Valeurs</a:t>
            </a:r>
            <a:endParaRPr lang="fr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56972F-257C-4AED-9EE9-F330C6AB1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6" y="1845578"/>
            <a:ext cx="1832184" cy="242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25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Espace réservé du contenu 3" descr="Espace réservé au SmartArt : liste rouge">
            <a:extLst>
              <a:ext uri="{FF2B5EF4-FFF2-40B4-BE49-F238E27FC236}">
                <a16:creationId xmlns:a16="http://schemas.microsoft.com/office/drawing/2014/main" id="{F56E9CB7-A5E6-479F-A6C4-A480D06B97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5501278"/>
              </p:ext>
            </p:extLst>
          </p:nvPr>
        </p:nvGraphicFramePr>
        <p:xfrm>
          <a:off x="6562208" y="1604778"/>
          <a:ext cx="4883151" cy="4711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re 5">
            <a:extLst>
              <a:ext uri="{FF2B5EF4-FFF2-40B4-BE49-F238E27FC236}">
                <a16:creationId xmlns:a16="http://schemas.microsoft.com/office/drawing/2014/main" id="{66CBFE42-DFD1-4945-A9A4-5544D38C9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Principaux points à retenir</a:t>
            </a:r>
          </a:p>
        </p:txBody>
      </p:sp>
    </p:spTree>
    <p:extLst>
      <p:ext uri="{BB962C8B-B14F-4D97-AF65-F5344CB8AC3E}">
        <p14:creationId xmlns:p14="http://schemas.microsoft.com/office/powerpoint/2010/main" val="234568005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178</TotalTime>
  <Words>83</Words>
  <Application>Microsoft Office PowerPoint</Application>
  <PresentationFormat>Grand écran</PresentationFormat>
  <Paragraphs>38</Paragraphs>
  <Slides>15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Adobe Gothic Std B</vt:lpstr>
      <vt:lpstr>Adobe Garamond Pro Bold</vt:lpstr>
      <vt:lpstr>Arial</vt:lpstr>
      <vt:lpstr>Calibri</vt:lpstr>
      <vt:lpstr>Calibri Light</vt:lpstr>
      <vt:lpstr>Times New Roman</vt:lpstr>
      <vt:lpstr>Thème Office</vt:lpstr>
      <vt:lpstr>HACKATON</vt:lpstr>
      <vt:lpstr>Présentation PowerPoint</vt:lpstr>
      <vt:lpstr>-       Objectif</vt:lpstr>
      <vt:lpstr>Objectif</vt:lpstr>
      <vt:lpstr>-       Concepts</vt:lpstr>
      <vt:lpstr>Présentation PowerPoint</vt:lpstr>
      <vt:lpstr>Présentation PowerPoint</vt:lpstr>
      <vt:lpstr>-       Valeurs</vt:lpstr>
      <vt:lpstr>Principaux points à retenir</vt:lpstr>
      <vt:lpstr>-       Plan marketing</vt:lpstr>
      <vt:lpstr>Présentation PowerPoint</vt:lpstr>
      <vt:lpstr>-       Futur du jeux</vt:lpstr>
      <vt:lpstr>Présentation PowerPoint</vt:lpstr>
      <vt:lpstr>Example de mini-jeux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kedote fany</dc:creator>
  <cp:lastModifiedBy>kedote fany</cp:lastModifiedBy>
  <cp:revision>4</cp:revision>
  <dcterms:created xsi:type="dcterms:W3CDTF">2021-11-19T19:13:19Z</dcterms:created>
  <dcterms:modified xsi:type="dcterms:W3CDTF">2021-11-20T13:00:38Z</dcterms:modified>
</cp:coreProperties>
</file>